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Source Sans Pro" panose="020B0503030403020204" pitchFamily="34" charset="0"/>
      <p:regular r:id="rId13"/>
    </p:embeddedFont>
    <p:embeddedFont>
      <p:font typeface="Source Serif Pr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r="-8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3986064"/>
            <a:ext cx="8728472" cy="894308"/>
            <a:chOff x="0" y="0"/>
            <a:chExt cx="11637963" cy="11924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37962" cy="1192411"/>
            </a:xfrm>
            <a:custGeom>
              <a:avLst/>
              <a:gdLst/>
              <a:ahLst/>
              <a:cxnLst/>
              <a:rect l="l" t="t" r="r" b="b"/>
              <a:pathLst>
                <a:path w="11637962" h="1192411">
                  <a:moveTo>
                    <a:pt x="0" y="0"/>
                  </a:moveTo>
                  <a:lnTo>
                    <a:pt x="11637962" y="0"/>
                  </a:lnTo>
                  <a:lnTo>
                    <a:pt x="11637962" y="1192411"/>
                  </a:lnTo>
                  <a:lnTo>
                    <a:pt x="0" y="11924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1637963" cy="12114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 dirty="0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Password Strength Checker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155" y="5257652"/>
            <a:ext cx="9335691" cy="1714647"/>
            <a:chOff x="0" y="0"/>
            <a:chExt cx="12447588" cy="2286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47588" cy="1371997"/>
            </a:xfrm>
            <a:custGeom>
              <a:avLst/>
              <a:gdLst/>
              <a:ahLst/>
              <a:cxnLst/>
              <a:rect l="l" t="t" r="r" b="b"/>
              <a:pathLst>
                <a:path w="12447588" h="1371997">
                  <a:moveTo>
                    <a:pt x="0" y="0"/>
                  </a:moveTo>
                  <a:lnTo>
                    <a:pt x="12447588" y="0"/>
                  </a:lnTo>
                  <a:lnTo>
                    <a:pt x="12447588" y="1371997"/>
                  </a:lnTo>
                  <a:lnTo>
                    <a:pt x="0" y="1371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58997"/>
              <a:ext cx="12447588" cy="172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dirty="0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 a tool designed to protect your online accounts by assessing password strength.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1702" y="6572399"/>
            <a:ext cx="4454698" cy="233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 Sanchit </a:t>
            </a:r>
            <a:r>
              <a:rPr lang="en-US" sz="2312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Manjarekar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algn="ctr">
              <a:lnSpc>
                <a:spcPts val="3747"/>
              </a:lnSpc>
            </a:pPr>
            <a:r>
              <a:rPr lang="en-US" sz="2312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samadhan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312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bheke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algn="ctr">
              <a:lnSpc>
                <a:spcPts val="3747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Abhay Yadav</a:t>
            </a:r>
          </a:p>
          <a:p>
            <a:pPr algn="ctr">
              <a:lnSpc>
                <a:spcPts val="3747"/>
              </a:lnSpc>
            </a:pPr>
            <a:endParaRPr lang="en-US" sz="2312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lnSpc>
                <a:spcPts val="3749"/>
              </a:lnSpc>
              <a:spcBef>
                <a:spcPct val="0"/>
              </a:spcBef>
            </a:pPr>
            <a:endParaRPr lang="en-US" sz="2312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r="-8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2300288"/>
            <a:ext cx="9335691" cy="1774328"/>
            <a:chOff x="0" y="0"/>
            <a:chExt cx="12447588" cy="23657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Problem: Weak Passwords = High Risk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42392" y="4518571"/>
            <a:ext cx="4527805" cy="2063211"/>
          </a:xfrm>
          <a:custGeom>
            <a:avLst/>
            <a:gdLst/>
            <a:ahLst/>
            <a:cxnLst/>
            <a:rect l="l" t="t" r="r" b="b"/>
            <a:pathLst>
              <a:path w="4527805" h="2063211">
                <a:moveTo>
                  <a:pt x="0" y="0"/>
                </a:moveTo>
                <a:lnTo>
                  <a:pt x="4527805" y="0"/>
                </a:lnTo>
                <a:lnTo>
                  <a:pt x="4527805" y="2063211"/>
                </a:lnTo>
                <a:lnTo>
                  <a:pt x="0" y="2063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55824" y="4760564"/>
            <a:ext cx="3900934" cy="1507778"/>
            <a:chOff x="0" y="0"/>
            <a:chExt cx="5201245" cy="20103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01245" cy="2010370"/>
            </a:xfrm>
            <a:custGeom>
              <a:avLst/>
              <a:gdLst/>
              <a:ahLst/>
              <a:cxnLst/>
              <a:rect l="l" t="t" r="r" b="b"/>
              <a:pathLst>
                <a:path w="5201245" h="2010370">
                  <a:moveTo>
                    <a:pt x="0" y="0"/>
                  </a:moveTo>
                  <a:lnTo>
                    <a:pt x="5201245" y="0"/>
                  </a:lnTo>
                  <a:lnTo>
                    <a:pt x="5201245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5201245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81% of breaches stem from weak or stolen passwords (Verizon DBIR 2023).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859810" y="4518571"/>
            <a:ext cx="4527805" cy="2063211"/>
          </a:xfrm>
          <a:custGeom>
            <a:avLst/>
            <a:gdLst/>
            <a:ahLst/>
            <a:cxnLst/>
            <a:rect l="l" t="t" r="r" b="b"/>
            <a:pathLst>
              <a:path w="4527805" h="2063211">
                <a:moveTo>
                  <a:pt x="0" y="0"/>
                </a:moveTo>
                <a:lnTo>
                  <a:pt x="4527805" y="0"/>
                </a:lnTo>
                <a:lnTo>
                  <a:pt x="4527805" y="2063211"/>
                </a:lnTo>
                <a:lnTo>
                  <a:pt x="0" y="2063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173241" y="4760564"/>
            <a:ext cx="3900934" cy="1507778"/>
            <a:chOff x="0" y="0"/>
            <a:chExt cx="5201245" cy="20103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01245" cy="2010370"/>
            </a:xfrm>
            <a:custGeom>
              <a:avLst/>
              <a:gdLst/>
              <a:ahLst/>
              <a:cxnLst/>
              <a:rect l="l" t="t" r="r" b="b"/>
              <a:pathLst>
                <a:path w="5201245" h="2010370">
                  <a:moveTo>
                    <a:pt x="0" y="0"/>
                  </a:moveTo>
                  <a:lnTo>
                    <a:pt x="5201245" y="0"/>
                  </a:lnTo>
                  <a:lnTo>
                    <a:pt x="5201245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5201245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65% of users reuse passwords across their 100+ online accounts.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42392" y="6871395"/>
            <a:ext cx="9345168" cy="1105662"/>
          </a:xfrm>
          <a:custGeom>
            <a:avLst/>
            <a:gdLst/>
            <a:ahLst/>
            <a:cxnLst/>
            <a:rect l="l" t="t" r="r" b="b"/>
            <a:pathLst>
              <a:path w="9345168" h="1105662">
                <a:moveTo>
                  <a:pt x="0" y="0"/>
                </a:moveTo>
                <a:lnTo>
                  <a:pt x="9345168" y="0"/>
                </a:lnTo>
                <a:lnTo>
                  <a:pt x="9345168" y="1105662"/>
                </a:lnTo>
                <a:lnTo>
                  <a:pt x="0" y="1105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55824" y="7113388"/>
            <a:ext cx="8718351" cy="550218"/>
            <a:chOff x="0" y="0"/>
            <a:chExt cx="11624468" cy="7336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24468" cy="733623"/>
            </a:xfrm>
            <a:custGeom>
              <a:avLst/>
              <a:gdLst/>
              <a:ahLst/>
              <a:cxnLst/>
              <a:rect l="l" t="t" r="r" b="b"/>
              <a:pathLst>
                <a:path w="11624468" h="733623">
                  <a:moveTo>
                    <a:pt x="0" y="0"/>
                  </a:moveTo>
                  <a:lnTo>
                    <a:pt x="11624468" y="0"/>
                  </a:lnTo>
                  <a:lnTo>
                    <a:pt x="11624468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1624468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"123456" remains the most common weak password (NordPass 2023).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05155" y="2045792"/>
            <a:ext cx="9335691" cy="1774328"/>
            <a:chOff x="0" y="0"/>
            <a:chExt cx="12447588" cy="23657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Solution: Instant Password Strength + Breach Check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900392" y="4264075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77449" y="4364533"/>
            <a:ext cx="3508622" cy="447080"/>
            <a:chOff x="0" y="0"/>
            <a:chExt cx="4678163" cy="596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78163" cy="596106"/>
            </a:xfrm>
            <a:custGeom>
              <a:avLst/>
              <a:gdLst/>
              <a:ahLst/>
              <a:cxnLst/>
              <a:rect l="l" t="t" r="r" b="b"/>
              <a:pathLst>
                <a:path w="4678163" h="596106">
                  <a:moveTo>
                    <a:pt x="0" y="0"/>
                  </a:moveTo>
                  <a:lnTo>
                    <a:pt x="4678163" y="0"/>
                  </a:lnTo>
                  <a:lnTo>
                    <a:pt x="467816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67816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Instant Evaluation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77449" y="4919663"/>
            <a:ext cx="3508622" cy="1028997"/>
            <a:chOff x="0" y="0"/>
            <a:chExt cx="4678163" cy="1371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78163" cy="1371997"/>
            </a:xfrm>
            <a:custGeom>
              <a:avLst/>
              <a:gdLst/>
              <a:ahLst/>
              <a:cxnLst/>
              <a:rect l="l" t="t" r="r" b="b"/>
              <a:pathLst>
                <a:path w="4678163" h="1371997">
                  <a:moveTo>
                    <a:pt x="0" y="0"/>
                  </a:moveTo>
                  <a:lnTo>
                    <a:pt x="4678163" y="0"/>
                  </a:lnTo>
                  <a:lnTo>
                    <a:pt x="4678163" y="1371997"/>
                  </a:lnTo>
                  <a:lnTo>
                    <a:pt x="0" y="1371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678163" cy="14672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Real-time strength analysis for every password entered.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755315" y="4264075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3732371" y="4364533"/>
            <a:ext cx="3508622" cy="447080"/>
            <a:chOff x="0" y="0"/>
            <a:chExt cx="4678163" cy="5961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78163" cy="596106"/>
            </a:xfrm>
            <a:custGeom>
              <a:avLst/>
              <a:gdLst/>
              <a:ahLst/>
              <a:cxnLst/>
              <a:rect l="l" t="t" r="r" b="b"/>
              <a:pathLst>
                <a:path w="4678163" h="596106">
                  <a:moveTo>
                    <a:pt x="0" y="0"/>
                  </a:moveTo>
                  <a:lnTo>
                    <a:pt x="4678163" y="0"/>
                  </a:lnTo>
                  <a:lnTo>
                    <a:pt x="467816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67816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Breach Detection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2371" y="4919662"/>
            <a:ext cx="3508622" cy="1507777"/>
            <a:chOff x="0" y="0"/>
            <a:chExt cx="4678163" cy="20103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78163" cy="2010370"/>
            </a:xfrm>
            <a:custGeom>
              <a:avLst/>
              <a:gdLst/>
              <a:ahLst/>
              <a:cxnLst/>
              <a:rect l="l" t="t" r="r" b="b"/>
              <a:pathLst>
                <a:path w="4678163" h="2010370">
                  <a:moveTo>
                    <a:pt x="0" y="0"/>
                  </a:moveTo>
                  <a:lnTo>
                    <a:pt x="4678163" y="0"/>
                  </a:lnTo>
                  <a:lnTo>
                    <a:pt x="467816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467816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Checks password against known breached databases for safety.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7900392" y="7021116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877449" y="7121575"/>
            <a:ext cx="3520231" cy="447080"/>
            <a:chOff x="0" y="0"/>
            <a:chExt cx="4693641" cy="59610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User Privacy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77449" y="7676703"/>
            <a:ext cx="8363396" cy="550218"/>
            <a:chOff x="0" y="0"/>
            <a:chExt cx="11151195" cy="7336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51195" cy="733623"/>
            </a:xfrm>
            <a:custGeom>
              <a:avLst/>
              <a:gdLst/>
              <a:ahLst/>
              <a:cxnLst/>
              <a:rect l="l" t="t" r="r" b="b"/>
              <a:pathLst>
                <a:path w="11151195" h="733623">
                  <a:moveTo>
                    <a:pt x="0" y="0"/>
                  </a:moveTo>
                  <a:lnTo>
                    <a:pt x="11151195" y="0"/>
                  </a:lnTo>
                  <a:lnTo>
                    <a:pt x="11151195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1151195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All processing occurs locally to protect your data.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r="-8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1512689"/>
            <a:ext cx="9335691" cy="1774328"/>
            <a:chOff x="0" y="0"/>
            <a:chExt cx="12447588" cy="23657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Demo: Real-time Strength Evaluation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155" y="3787974"/>
            <a:ext cx="748010" cy="748010"/>
            <a:chOff x="0" y="0"/>
            <a:chExt cx="997347" cy="99734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094310" y="3906142"/>
            <a:ext cx="3520231" cy="447080"/>
            <a:chOff x="0" y="0"/>
            <a:chExt cx="4693641" cy="5961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Password Input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94310" y="4461272"/>
            <a:ext cx="8288536" cy="550218"/>
            <a:chOff x="0" y="0"/>
            <a:chExt cx="11051381" cy="733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51381" cy="733623"/>
            </a:xfrm>
            <a:custGeom>
              <a:avLst/>
              <a:gdLst/>
              <a:ahLst/>
              <a:cxnLst/>
              <a:rect l="l" t="t" r="r" b="b"/>
              <a:pathLst>
                <a:path w="11051381" h="733623">
                  <a:moveTo>
                    <a:pt x="0" y="0"/>
                  </a:moveTo>
                  <a:lnTo>
                    <a:pt x="11051381" y="0"/>
                  </a:lnTo>
                  <a:lnTo>
                    <a:pt x="11051381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1051381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Type your password securely for instant feedback.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7155" y="5662166"/>
            <a:ext cx="748010" cy="748010"/>
            <a:chOff x="0" y="0"/>
            <a:chExt cx="997347" cy="99734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094310" y="5780335"/>
            <a:ext cx="3520231" cy="447080"/>
            <a:chOff x="0" y="0"/>
            <a:chExt cx="4693641" cy="5961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Strength Indicator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94310" y="6335464"/>
            <a:ext cx="8288536" cy="550218"/>
            <a:chOff x="0" y="0"/>
            <a:chExt cx="11051381" cy="7336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51381" cy="733623"/>
            </a:xfrm>
            <a:custGeom>
              <a:avLst/>
              <a:gdLst/>
              <a:ahLst/>
              <a:cxnLst/>
              <a:rect l="l" t="t" r="r" b="b"/>
              <a:pathLst>
                <a:path w="11051381" h="733623">
                  <a:moveTo>
                    <a:pt x="0" y="0"/>
                  </a:moveTo>
                  <a:lnTo>
                    <a:pt x="11051381" y="0"/>
                  </a:lnTo>
                  <a:lnTo>
                    <a:pt x="11051381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1051381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Colored bar shows if your password is weak, moderate, or strong.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7155" y="7536359"/>
            <a:ext cx="748010" cy="748010"/>
            <a:chOff x="0" y="0"/>
            <a:chExt cx="997347" cy="997347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 b="-1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2094310" y="7654529"/>
            <a:ext cx="3520231" cy="447080"/>
            <a:chOff x="0" y="0"/>
            <a:chExt cx="4693641" cy="5961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Breach Alert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94310" y="8209657"/>
            <a:ext cx="8288536" cy="550218"/>
            <a:chOff x="0" y="0"/>
            <a:chExt cx="11051381" cy="7336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051381" cy="733623"/>
            </a:xfrm>
            <a:custGeom>
              <a:avLst/>
              <a:gdLst/>
              <a:ahLst/>
              <a:cxnLst/>
              <a:rect l="l" t="t" r="r" b="b"/>
              <a:pathLst>
                <a:path w="11051381" h="733623">
                  <a:moveTo>
                    <a:pt x="0" y="0"/>
                  </a:moveTo>
                  <a:lnTo>
                    <a:pt x="11051381" y="0"/>
                  </a:lnTo>
                  <a:lnTo>
                    <a:pt x="11051381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051381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Instant display if your password has appeared in data breaches.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7155" y="3092947"/>
            <a:ext cx="10350401" cy="894308"/>
            <a:chOff x="0" y="0"/>
            <a:chExt cx="13800535" cy="11924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00534" cy="1192411"/>
            </a:xfrm>
            <a:custGeom>
              <a:avLst/>
              <a:gdLst/>
              <a:ahLst/>
              <a:cxnLst/>
              <a:rect l="l" t="t" r="r" b="b"/>
              <a:pathLst>
                <a:path w="13800534" h="1192411">
                  <a:moveTo>
                    <a:pt x="0" y="0"/>
                  </a:moveTo>
                  <a:lnTo>
                    <a:pt x="13800534" y="0"/>
                  </a:lnTo>
                  <a:lnTo>
                    <a:pt x="13800534" y="1192411"/>
                  </a:lnTo>
                  <a:lnTo>
                    <a:pt x="0" y="11924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800535" cy="12114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How It Works: Regex + API + GUI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4727972"/>
            <a:ext cx="3501032" cy="447080"/>
            <a:chOff x="0" y="0"/>
            <a:chExt cx="4668043" cy="5961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68043" cy="596106"/>
            </a:xfrm>
            <a:custGeom>
              <a:avLst/>
              <a:gdLst/>
              <a:ahLst/>
              <a:cxnLst/>
              <a:rect l="l" t="t" r="r" b="b"/>
              <a:pathLst>
                <a:path w="4668043" h="596106">
                  <a:moveTo>
                    <a:pt x="0" y="0"/>
                  </a:moveTo>
                  <a:lnTo>
                    <a:pt x="4668043" y="0"/>
                  </a:lnTo>
                  <a:lnTo>
                    <a:pt x="466804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66804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Regex Validation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155" y="5402759"/>
            <a:ext cx="3501032" cy="1028997"/>
            <a:chOff x="0" y="0"/>
            <a:chExt cx="4668043" cy="13719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68043" cy="1371997"/>
            </a:xfrm>
            <a:custGeom>
              <a:avLst/>
              <a:gdLst/>
              <a:ahLst/>
              <a:cxnLst/>
              <a:rect l="l" t="t" r="r" b="b"/>
              <a:pathLst>
                <a:path w="4668043" h="1371997">
                  <a:moveTo>
                    <a:pt x="0" y="0"/>
                  </a:moveTo>
                  <a:lnTo>
                    <a:pt x="4668043" y="0"/>
                  </a:lnTo>
                  <a:lnTo>
                    <a:pt x="4668043" y="1371997"/>
                  </a:lnTo>
                  <a:lnTo>
                    <a:pt x="0" y="1371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668043" cy="14672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Enforces length and character complexity rules.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87566" y="4727972"/>
            <a:ext cx="3501032" cy="447080"/>
            <a:chOff x="0" y="0"/>
            <a:chExt cx="4668043" cy="5961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68043" cy="596106"/>
            </a:xfrm>
            <a:custGeom>
              <a:avLst/>
              <a:gdLst/>
              <a:ahLst/>
              <a:cxnLst/>
              <a:rect l="l" t="t" r="r" b="b"/>
              <a:pathLst>
                <a:path w="4668043" h="596106">
                  <a:moveTo>
                    <a:pt x="0" y="0"/>
                  </a:moveTo>
                  <a:lnTo>
                    <a:pt x="4668043" y="0"/>
                  </a:lnTo>
                  <a:lnTo>
                    <a:pt x="466804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66804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Breach API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87566" y="5402758"/>
            <a:ext cx="3501032" cy="1507777"/>
            <a:chOff x="0" y="0"/>
            <a:chExt cx="4668043" cy="20103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68043" cy="2010370"/>
            </a:xfrm>
            <a:custGeom>
              <a:avLst/>
              <a:gdLst/>
              <a:ahLst/>
              <a:cxnLst/>
              <a:rect l="l" t="t" r="r" b="b"/>
              <a:pathLst>
                <a:path w="4668043" h="2010370">
                  <a:moveTo>
                    <a:pt x="0" y="0"/>
                  </a:moveTo>
                  <a:lnTo>
                    <a:pt x="4668043" y="0"/>
                  </a:lnTo>
                  <a:lnTo>
                    <a:pt x="466804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66804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Uses “Have I Been Pwned?” API to check compromised passwords.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7976" y="4727972"/>
            <a:ext cx="3501032" cy="447080"/>
            <a:chOff x="0" y="0"/>
            <a:chExt cx="4668043" cy="5961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68043" cy="596106"/>
            </a:xfrm>
            <a:custGeom>
              <a:avLst/>
              <a:gdLst/>
              <a:ahLst/>
              <a:cxnLst/>
              <a:rect l="l" t="t" r="r" b="b"/>
              <a:pathLst>
                <a:path w="4668043" h="596106">
                  <a:moveTo>
                    <a:pt x="0" y="0"/>
                  </a:moveTo>
                  <a:lnTo>
                    <a:pt x="4668043" y="0"/>
                  </a:lnTo>
                  <a:lnTo>
                    <a:pt x="466804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66804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User Interface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7976" y="5402759"/>
            <a:ext cx="3501032" cy="1028997"/>
            <a:chOff x="0" y="0"/>
            <a:chExt cx="4668043" cy="13719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68043" cy="1371997"/>
            </a:xfrm>
            <a:custGeom>
              <a:avLst/>
              <a:gdLst/>
              <a:ahLst/>
              <a:cxnLst/>
              <a:rect l="l" t="t" r="r" b="b"/>
              <a:pathLst>
                <a:path w="4668043" h="1371997">
                  <a:moveTo>
                    <a:pt x="0" y="0"/>
                  </a:moveTo>
                  <a:lnTo>
                    <a:pt x="4668043" y="0"/>
                  </a:lnTo>
                  <a:lnTo>
                    <a:pt x="4668043" y="1371997"/>
                  </a:lnTo>
                  <a:lnTo>
                    <a:pt x="0" y="1371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4668043" cy="14672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Tkinter creates a simple, secure graphical interface.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8387" y="4727972"/>
            <a:ext cx="3501032" cy="447080"/>
            <a:chOff x="0" y="0"/>
            <a:chExt cx="4668043" cy="5961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68043" cy="596106"/>
            </a:xfrm>
            <a:custGeom>
              <a:avLst/>
              <a:gdLst/>
              <a:ahLst/>
              <a:cxnLst/>
              <a:rect l="l" t="t" r="r" b="b"/>
              <a:pathLst>
                <a:path w="4668043" h="596106">
                  <a:moveTo>
                    <a:pt x="0" y="0"/>
                  </a:moveTo>
                  <a:lnTo>
                    <a:pt x="4668043" y="0"/>
                  </a:lnTo>
                  <a:lnTo>
                    <a:pt x="466804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66804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Local Processing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68387" y="5402758"/>
            <a:ext cx="3501032" cy="1507777"/>
            <a:chOff x="0" y="0"/>
            <a:chExt cx="4668043" cy="20103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68043" cy="2010370"/>
            </a:xfrm>
            <a:custGeom>
              <a:avLst/>
              <a:gdLst/>
              <a:ahLst/>
              <a:cxnLst/>
              <a:rect l="l" t="t" r="r" b="b"/>
              <a:pathLst>
                <a:path w="4668043" h="2010370">
                  <a:moveTo>
                    <a:pt x="0" y="0"/>
                  </a:moveTo>
                  <a:lnTo>
                    <a:pt x="4668043" y="0"/>
                  </a:lnTo>
                  <a:lnTo>
                    <a:pt x="466804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466804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All checks run on your device for full privacy protection.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05155" y="2045792"/>
            <a:ext cx="9335691" cy="1774328"/>
            <a:chOff x="0" y="0"/>
            <a:chExt cx="12447588" cy="23657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Cybersecurity Impact: Empowering Users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900392" y="4264075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77449" y="4364533"/>
            <a:ext cx="3508622" cy="447080"/>
            <a:chOff x="0" y="0"/>
            <a:chExt cx="4678163" cy="596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78163" cy="596106"/>
            </a:xfrm>
            <a:custGeom>
              <a:avLst/>
              <a:gdLst/>
              <a:ahLst/>
              <a:cxnLst/>
              <a:rect l="l" t="t" r="r" b="b"/>
              <a:pathLst>
                <a:path w="4678163" h="596106">
                  <a:moveTo>
                    <a:pt x="0" y="0"/>
                  </a:moveTo>
                  <a:lnTo>
                    <a:pt x="4678163" y="0"/>
                  </a:lnTo>
                  <a:lnTo>
                    <a:pt x="467816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67816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Best Practices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77449" y="4919662"/>
            <a:ext cx="3508622" cy="1507777"/>
            <a:chOff x="0" y="0"/>
            <a:chExt cx="4678163" cy="20103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78163" cy="2010370"/>
            </a:xfrm>
            <a:custGeom>
              <a:avLst/>
              <a:gdLst/>
              <a:ahLst/>
              <a:cxnLst/>
              <a:rect l="l" t="t" r="r" b="b"/>
              <a:pathLst>
                <a:path w="4678163" h="2010370">
                  <a:moveTo>
                    <a:pt x="0" y="0"/>
                  </a:moveTo>
                  <a:lnTo>
                    <a:pt x="4678163" y="0"/>
                  </a:lnTo>
                  <a:lnTo>
                    <a:pt x="467816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67816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Encourages strong, unique passwords for every account.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755315" y="4264075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3732371" y="4364533"/>
            <a:ext cx="3508622" cy="447080"/>
            <a:chOff x="0" y="0"/>
            <a:chExt cx="4678163" cy="5961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78163" cy="596106"/>
            </a:xfrm>
            <a:custGeom>
              <a:avLst/>
              <a:gdLst/>
              <a:ahLst/>
              <a:cxnLst/>
              <a:rect l="l" t="t" r="r" b="b"/>
              <a:pathLst>
                <a:path w="4678163" h="596106">
                  <a:moveTo>
                    <a:pt x="0" y="0"/>
                  </a:moveTo>
                  <a:lnTo>
                    <a:pt x="4678163" y="0"/>
                  </a:lnTo>
                  <a:lnTo>
                    <a:pt x="4678163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678163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Risk Reduction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2371" y="4919662"/>
            <a:ext cx="3508622" cy="1507777"/>
            <a:chOff x="0" y="0"/>
            <a:chExt cx="4678163" cy="20103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78163" cy="2010370"/>
            </a:xfrm>
            <a:custGeom>
              <a:avLst/>
              <a:gdLst/>
              <a:ahLst/>
              <a:cxnLst/>
              <a:rect l="l" t="t" r="r" b="b"/>
              <a:pathLst>
                <a:path w="4678163" h="2010370">
                  <a:moveTo>
                    <a:pt x="0" y="0"/>
                  </a:moveTo>
                  <a:lnTo>
                    <a:pt x="4678163" y="0"/>
                  </a:lnTo>
                  <a:lnTo>
                    <a:pt x="467816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467816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Helps lower chances of account hacking and identity theft.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7900392" y="7021116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877449" y="7121575"/>
            <a:ext cx="3520231" cy="447080"/>
            <a:chOff x="0" y="0"/>
            <a:chExt cx="4693641" cy="59610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User Education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77449" y="7676703"/>
            <a:ext cx="8363396" cy="550218"/>
            <a:chOff x="0" y="0"/>
            <a:chExt cx="11151195" cy="7336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51195" cy="733623"/>
            </a:xfrm>
            <a:custGeom>
              <a:avLst/>
              <a:gdLst/>
              <a:ahLst/>
              <a:cxnLst/>
              <a:rect l="l" t="t" r="r" b="b"/>
              <a:pathLst>
                <a:path w="11151195" h="733623">
                  <a:moveTo>
                    <a:pt x="0" y="0"/>
                  </a:moveTo>
                  <a:lnTo>
                    <a:pt x="11151195" y="0"/>
                  </a:lnTo>
                  <a:lnTo>
                    <a:pt x="11151195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1151195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Raises awareness about the importance of password security.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r="-8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1230065"/>
            <a:ext cx="9335691" cy="1774328"/>
            <a:chOff x="0" y="0"/>
            <a:chExt cx="12447588" cy="23657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Future Work: Expanding Capabilities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42392" y="3448347"/>
            <a:ext cx="233744" cy="1107757"/>
          </a:xfrm>
          <a:custGeom>
            <a:avLst/>
            <a:gdLst/>
            <a:ahLst/>
            <a:cxnLst/>
            <a:rect l="l" t="t" r="r" b="b"/>
            <a:pathLst>
              <a:path w="233744" h="1107757">
                <a:moveTo>
                  <a:pt x="0" y="0"/>
                </a:moveTo>
                <a:lnTo>
                  <a:pt x="233744" y="0"/>
                </a:lnTo>
                <a:lnTo>
                  <a:pt x="233744" y="1107757"/>
                </a:lnTo>
                <a:lnTo>
                  <a:pt x="0" y="1107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720155" y="3445966"/>
            <a:ext cx="3520231" cy="447080"/>
            <a:chOff x="0" y="0"/>
            <a:chExt cx="4693641" cy="5961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Password Generator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0155" y="4001094"/>
            <a:ext cx="8662690" cy="550218"/>
            <a:chOff x="0" y="0"/>
            <a:chExt cx="11550253" cy="7336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50253" cy="733623"/>
            </a:xfrm>
            <a:custGeom>
              <a:avLst/>
              <a:gdLst/>
              <a:ahLst/>
              <a:cxnLst/>
              <a:rect l="l" t="t" r="r" b="b"/>
              <a:pathLst>
                <a:path w="11550253" h="733623">
                  <a:moveTo>
                    <a:pt x="0" y="0"/>
                  </a:moveTo>
                  <a:lnTo>
                    <a:pt x="11550253" y="0"/>
                  </a:lnTo>
                  <a:lnTo>
                    <a:pt x="11550253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1550253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Create strong random passwords effortlessly.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91109" y="4845695"/>
            <a:ext cx="233744" cy="1107758"/>
          </a:xfrm>
          <a:custGeom>
            <a:avLst/>
            <a:gdLst/>
            <a:ahLst/>
            <a:cxnLst/>
            <a:rect l="l" t="t" r="r" b="b"/>
            <a:pathLst>
              <a:path w="233744" h="1107758">
                <a:moveTo>
                  <a:pt x="0" y="0"/>
                </a:moveTo>
                <a:lnTo>
                  <a:pt x="233744" y="0"/>
                </a:lnTo>
                <a:lnTo>
                  <a:pt x="233744" y="1107758"/>
                </a:lnTo>
                <a:lnTo>
                  <a:pt x="0" y="1107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168872" y="4843314"/>
            <a:ext cx="3520231" cy="447080"/>
            <a:chOff x="0" y="0"/>
            <a:chExt cx="4693641" cy="5961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Encrypted Logs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8872" y="5398442"/>
            <a:ext cx="8213972" cy="550218"/>
            <a:chOff x="0" y="0"/>
            <a:chExt cx="10951963" cy="733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951963" cy="733623"/>
            </a:xfrm>
            <a:custGeom>
              <a:avLst/>
              <a:gdLst/>
              <a:ahLst/>
              <a:cxnLst/>
              <a:rect l="l" t="t" r="r" b="b"/>
              <a:pathLst>
                <a:path w="10951963" h="733623">
                  <a:moveTo>
                    <a:pt x="0" y="0"/>
                  </a:moveTo>
                  <a:lnTo>
                    <a:pt x="10951963" y="0"/>
                  </a:lnTo>
                  <a:lnTo>
                    <a:pt x="10951963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951963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Track password use securely to avoid reuse.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939975" y="6243042"/>
            <a:ext cx="233744" cy="1107757"/>
          </a:xfrm>
          <a:custGeom>
            <a:avLst/>
            <a:gdLst/>
            <a:ahLst/>
            <a:cxnLst/>
            <a:rect l="l" t="t" r="r" b="b"/>
            <a:pathLst>
              <a:path w="233744" h="1107757">
                <a:moveTo>
                  <a:pt x="0" y="0"/>
                </a:moveTo>
                <a:lnTo>
                  <a:pt x="233744" y="0"/>
                </a:lnTo>
                <a:lnTo>
                  <a:pt x="233744" y="1107757"/>
                </a:lnTo>
                <a:lnTo>
                  <a:pt x="0" y="1107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617738" y="6240661"/>
            <a:ext cx="3520231" cy="447080"/>
            <a:chOff x="0" y="0"/>
            <a:chExt cx="4693641" cy="5961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MFA Integration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617738" y="6795789"/>
            <a:ext cx="7765108" cy="550218"/>
            <a:chOff x="0" y="0"/>
            <a:chExt cx="10353477" cy="7336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353477" cy="733623"/>
            </a:xfrm>
            <a:custGeom>
              <a:avLst/>
              <a:gdLst/>
              <a:ahLst/>
              <a:cxnLst/>
              <a:rect l="l" t="t" r="r" b="b"/>
              <a:pathLst>
                <a:path w="10353477" h="733623">
                  <a:moveTo>
                    <a:pt x="0" y="0"/>
                  </a:moveTo>
                  <a:lnTo>
                    <a:pt x="10353477" y="0"/>
                  </a:lnTo>
                  <a:lnTo>
                    <a:pt x="10353477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0353477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Add multifactor authentication for extra security layers.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2388840" y="7640390"/>
            <a:ext cx="233744" cy="1107757"/>
          </a:xfrm>
          <a:custGeom>
            <a:avLst/>
            <a:gdLst/>
            <a:ahLst/>
            <a:cxnLst/>
            <a:rect l="l" t="t" r="r" b="b"/>
            <a:pathLst>
              <a:path w="233744" h="1107757">
                <a:moveTo>
                  <a:pt x="0" y="0"/>
                </a:moveTo>
                <a:lnTo>
                  <a:pt x="233744" y="0"/>
                </a:lnTo>
                <a:lnTo>
                  <a:pt x="233744" y="1107757"/>
                </a:lnTo>
                <a:lnTo>
                  <a:pt x="0" y="1107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3066604" y="7638009"/>
            <a:ext cx="3520231" cy="447080"/>
            <a:chOff x="0" y="0"/>
            <a:chExt cx="4693641" cy="59610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93641" cy="596106"/>
            </a:xfrm>
            <a:custGeom>
              <a:avLst/>
              <a:gdLst/>
              <a:ahLst/>
              <a:cxnLst/>
              <a:rect l="l" t="t" r="r" b="b"/>
              <a:pathLst>
                <a:path w="4693641" h="596106">
                  <a:moveTo>
                    <a:pt x="0" y="0"/>
                  </a:moveTo>
                  <a:lnTo>
                    <a:pt x="4693641" y="0"/>
                  </a:lnTo>
                  <a:lnTo>
                    <a:pt x="4693641" y="596106"/>
                  </a:lnTo>
                  <a:lnTo>
                    <a:pt x="0" y="596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4693641" cy="6056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Offline Database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066604" y="8193137"/>
            <a:ext cx="7316241" cy="550218"/>
            <a:chOff x="0" y="0"/>
            <a:chExt cx="9754988" cy="73362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754988" cy="733623"/>
            </a:xfrm>
            <a:custGeom>
              <a:avLst/>
              <a:gdLst/>
              <a:ahLst/>
              <a:cxnLst/>
              <a:rect l="l" t="t" r="r" b="b"/>
              <a:pathLst>
                <a:path w="9754988" h="733623">
                  <a:moveTo>
                    <a:pt x="0" y="0"/>
                  </a:moveTo>
                  <a:lnTo>
                    <a:pt x="9754988" y="0"/>
                  </a:lnTo>
                  <a:lnTo>
                    <a:pt x="9754988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9754988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Allow breach checks without internet connectivity.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05155" y="2622203"/>
            <a:ext cx="9335691" cy="1774328"/>
            <a:chOff x="0" y="0"/>
            <a:chExt cx="12447588" cy="23657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65771"/>
            </a:xfrm>
            <a:custGeom>
              <a:avLst/>
              <a:gdLst/>
              <a:ahLst/>
              <a:cxnLst/>
              <a:rect l="l" t="t" r="r" b="b"/>
              <a:pathLst>
                <a:path w="12447588" h="2365771">
                  <a:moveTo>
                    <a:pt x="0" y="0"/>
                  </a:moveTo>
                  <a:lnTo>
                    <a:pt x="12447588" y="0"/>
                  </a:lnTo>
                  <a:lnTo>
                    <a:pt x="12447588" y="2365771"/>
                  </a:lnTo>
                  <a:lnTo>
                    <a:pt x="0" y="2365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447588" cy="23848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D73AD7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Conclusion: Take Control of Your Security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900392" y="4840486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77449" y="4870996"/>
            <a:ext cx="3508622" cy="1507777"/>
            <a:chOff x="0" y="0"/>
            <a:chExt cx="4678163" cy="2010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78163" cy="2010370"/>
            </a:xfrm>
            <a:custGeom>
              <a:avLst/>
              <a:gdLst/>
              <a:ahLst/>
              <a:cxnLst/>
              <a:rect l="l" t="t" r="r" b="b"/>
              <a:pathLst>
                <a:path w="4678163" h="2010370">
                  <a:moveTo>
                    <a:pt x="0" y="0"/>
                  </a:moveTo>
                  <a:lnTo>
                    <a:pt x="4678163" y="0"/>
                  </a:lnTo>
                  <a:lnTo>
                    <a:pt x="467816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67816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Strong passwords are critical to protecting your data.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755315" y="4840486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732371" y="4870996"/>
            <a:ext cx="3508622" cy="1507777"/>
            <a:chOff x="0" y="0"/>
            <a:chExt cx="4678163" cy="20103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78163" cy="2010370"/>
            </a:xfrm>
            <a:custGeom>
              <a:avLst/>
              <a:gdLst/>
              <a:ahLst/>
              <a:cxnLst/>
              <a:rect l="l" t="t" r="r" b="b"/>
              <a:pathLst>
                <a:path w="4678163" h="2010370">
                  <a:moveTo>
                    <a:pt x="0" y="0"/>
                  </a:moveTo>
                  <a:lnTo>
                    <a:pt x="4678163" y="0"/>
                  </a:lnTo>
                  <a:lnTo>
                    <a:pt x="4678163" y="2010370"/>
                  </a:lnTo>
                  <a:lnTo>
                    <a:pt x="0" y="2010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678163" cy="2105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Our tool simplifies checking password strength and safety.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900392" y="6972449"/>
            <a:ext cx="682657" cy="682657"/>
          </a:xfrm>
          <a:custGeom>
            <a:avLst/>
            <a:gdLst/>
            <a:ahLst/>
            <a:cxnLst/>
            <a:rect l="l" t="t" r="r" b="b"/>
            <a:pathLst>
              <a:path w="682657" h="682657">
                <a:moveTo>
                  <a:pt x="0" y="0"/>
                </a:moveTo>
                <a:lnTo>
                  <a:pt x="682657" y="0"/>
                </a:lnTo>
                <a:lnTo>
                  <a:pt x="682657" y="682657"/>
                </a:lnTo>
                <a:lnTo>
                  <a:pt x="0" y="68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877449" y="7002958"/>
            <a:ext cx="8363396" cy="550218"/>
            <a:chOff x="0" y="0"/>
            <a:chExt cx="11151195" cy="7336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51195" cy="733623"/>
            </a:xfrm>
            <a:custGeom>
              <a:avLst/>
              <a:gdLst/>
              <a:ahLst/>
              <a:cxnLst/>
              <a:rect l="l" t="t" r="r" b="b"/>
              <a:pathLst>
                <a:path w="11151195" h="733623">
                  <a:moveTo>
                    <a:pt x="0" y="0"/>
                  </a:moveTo>
                  <a:lnTo>
                    <a:pt x="11151195" y="0"/>
                  </a:lnTo>
                  <a:lnTo>
                    <a:pt x="11151195" y="733623"/>
                  </a:lnTo>
                  <a:lnTo>
                    <a:pt x="0" y="733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1151195" cy="82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Proactive actions reduce hacking risks drastically.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37509" y="4274503"/>
            <a:ext cx="861298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YOU🙏🏻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369</Words>
  <Application>Microsoft Office PowerPoint</Application>
  <PresentationFormat>Custom</PresentationFormat>
  <Paragraphs>109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Canva Sans Bold</vt:lpstr>
      <vt:lpstr>Calibri</vt:lpstr>
      <vt:lpstr>Source Serif Pro Bold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DOC-20250512-WA0005.</dc:title>
  <cp:lastModifiedBy>ABHAY YADAV</cp:lastModifiedBy>
  <cp:revision>2</cp:revision>
  <dcterms:created xsi:type="dcterms:W3CDTF">2006-08-16T00:00:00Z</dcterms:created>
  <dcterms:modified xsi:type="dcterms:W3CDTF">2025-05-13T01:05:24Z</dcterms:modified>
  <dc:identifier>DAGnPLkd-dY</dc:identifier>
</cp:coreProperties>
</file>